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667E4-014B-42DA-BD12-8B4F4F135217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E5060-19B7-408D-8CD3-D90ADA3F09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Unit%203\unitedstreaming\Immigrants_Face_Hard_Times.as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Immigrants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Policies and Contributions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1266" name="Picture 2" descr="http://images.google.com/url?source=imgres&amp;ct=tbn&amp;q=http://www.mickmaurer.com/sitebuilder/images/immigrants_aboard_a_ship_heading_for_new_york_harbor_about_1892-332x244.jpg&amp;usg=AFQjCNEwAhRp0YZMqJgXwX89uS2Q-YSF2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1485900"/>
          </a:xfrm>
          <a:prstGeom prst="rect">
            <a:avLst/>
          </a:prstGeom>
          <a:noFill/>
        </p:spPr>
      </p:pic>
      <p:pic>
        <p:nvPicPr>
          <p:cNvPr id="11268" name="Picture 4" descr="http://images.google.com/url?source=imgres&amp;ct=tbn&amp;q=http://cache1.asset-cache.net/xc/70000633.jpg%3Fv%3D1%26c%3DIWSAsset%26k%3D2%26d%3D2AC75F6FAA20674C518E6D45C33F7279AD216C10D9B485B6C74D825A3D5F9637&amp;usg=AFQjCNHl0vOrl4cHWAT2qIMOesDv0-pjT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1371600" cy="1371600"/>
          </a:xfrm>
          <a:prstGeom prst="rect">
            <a:avLst/>
          </a:prstGeom>
          <a:noFill/>
        </p:spPr>
      </p:pic>
      <p:pic>
        <p:nvPicPr>
          <p:cNvPr id="11270" name="Picture 6" descr="http://images.google.com/url?source=imgres&amp;ct=tbn&amp;q=http://z.hubpages.com/u/1002065_f520.jpg&amp;usg=AFQjCNGiDQf4QBKkMQ-b2s8HRe5KMdd0G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19400"/>
            <a:ext cx="1371600" cy="1371600"/>
          </a:xfrm>
          <a:prstGeom prst="rect">
            <a:avLst/>
          </a:prstGeom>
          <a:noFill/>
        </p:spPr>
      </p:pic>
      <p:pic>
        <p:nvPicPr>
          <p:cNvPr id="11272" name="Picture 8" descr="http://images.google.com/url?source=imgres&amp;ct=tbn&amp;q=http://www.historyplace.com/worldhistory/famine/thp-irish-csa.jpg&amp;usg=AFQjCNHiz5zZZpvpWeyOtHXKZrMvErRK5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91001"/>
            <a:ext cx="1371600" cy="1447800"/>
          </a:xfrm>
          <a:prstGeom prst="rect">
            <a:avLst/>
          </a:prstGeom>
          <a:noFill/>
        </p:spPr>
      </p:pic>
      <p:pic>
        <p:nvPicPr>
          <p:cNvPr id="11274" name="Picture 10" descr="10021660.jpg Chinese Workers image by virgoMlov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562600"/>
            <a:ext cx="13716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Policy and Treatment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Nativist movement: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The policy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favoring native-born people over immigrants.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Those feared in the 1880s: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Chinese and Irish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Immigrants were willing to work in worse conditions than most Americans</a:t>
            </a:r>
          </a:p>
          <a:p>
            <a:pPr lvl="2"/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Chinese Exclusion Act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Banned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Chinese immigration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for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10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years.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Americans feared that immigrants would take their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jobs.</a:t>
            </a:r>
          </a:p>
        </p:txBody>
      </p:sp>
      <p:pic>
        <p:nvPicPr>
          <p:cNvPr id="14338" name="Picture 2" descr="http://images.google.com/url?source=imgres&amp;ct=tbn&amp;q=http://arcweb.sos.state.or.us/exhibits/1857/images/during/chineseexclude.jpg&amp;usg=AFQjCNHFSvkf5ODL4CEyT65hr7bpAeO_v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352800"/>
            <a:ext cx="3695700" cy="311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Gentlemen’s Agreement with Japan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Japan agreed not to issue passports for Japanese citizens wishing to work in the continental United States.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 exchange, the United States agreed to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accept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the presence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Japanese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immigrants already residing in America.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United States would permit the immigration of 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wives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children</a:t>
            </a:r>
          </a:p>
          <a:p>
            <a:pPr lvl="2"/>
            <a:r>
              <a:rPr lang="en-US" dirty="0">
                <a:solidFill>
                  <a:schemeClr val="bg1"/>
                </a:solidFill>
                <a:latin typeface="Comic Sans MS" pitchFamily="66" charset="0"/>
              </a:rPr>
              <a:t>p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arents of Japanese immigrants already in U.S.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386" name="Picture 2" descr="http://images.google.com/url?source=imgres&amp;ct=tbn&amp;q=http://library.uncg.edu/dp/walkingtours/images/civilwar_thumb.jpg&amp;usg=AFQjCNEmZjGIA64ETqPIaN5hndzFjIF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953000"/>
            <a:ext cx="1227953" cy="168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Contributions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Immigrants contribute to American life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Religious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diversity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Food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New words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Customs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Source of labor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images.google.com/url?source=imgres&amp;ct=tbn&amp;q=http://blogs.phillyburbs.com/news/bct/wp-content/blogs.dir/3/files/2008/08/wk_of_0824/0902Spaghetti.jpg&amp;usg=AFQjCNFqcqxJPvutvFnHt-Zc9F4nxQJt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3660" y="2209800"/>
            <a:ext cx="1367049" cy="1073150"/>
          </a:xfrm>
          <a:prstGeom prst="rect">
            <a:avLst/>
          </a:prstGeom>
          <a:noFill/>
        </p:spPr>
      </p:pic>
      <p:pic>
        <p:nvPicPr>
          <p:cNvPr id="17412" name="Picture 4" descr="http://images.google.com/url?source=imgres&amp;ct=tbn&amp;q=http://www.chinatownconnection.com/images/beauty.gif&amp;usg=AFQjCNEbBE7hvMJW7Jq0TEkHzbJ29oaH4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9109" y="3550805"/>
            <a:ext cx="1371600" cy="1066800"/>
          </a:xfrm>
          <a:prstGeom prst="rect">
            <a:avLst/>
          </a:prstGeom>
          <a:noFill/>
        </p:spPr>
      </p:pic>
      <p:pic>
        <p:nvPicPr>
          <p:cNvPr id="17414" name="Picture 6" descr="http://images.google.com/url?source=imgres&amp;ct=tbn&amp;q=http://www.flamencogenoveva.com/blog/defne.jpg&amp;usg=AFQjCNEdvS8YVd7Eb2LpsI9Lh_2Z2uHW-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920673"/>
            <a:ext cx="15240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igrants_Face_Hard_Times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71450"/>
            <a:ext cx="8509000" cy="638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Urban Reform Efforts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Comic Sans MS" pitchFamily="66" charset="0"/>
              </a:rPr>
              <a:t>How the Other Half Lives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 (Jacob Riis)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Photojournalism: work documenting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filthy living conditions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in New York City slums in the 1880s.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Exposes the slums to New York City’s upper and middle class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Riis pushed tenement reform to the front of New York’s political agenda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He called for 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Better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housing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Adequate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lighting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Sanitation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Construction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city parks and playgrounds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482" name="Picture 2" descr="http://images.google.com/url?source=imgres&amp;ct=tbn&amp;q=http://www.myoops.org/ans7870/11/11.001j/f01/lectureimages/4/04023.JPG&amp;usg=AFQjCNGGqHWq67NFjEcJ-PxGn_s-uBdF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971925"/>
            <a:ext cx="1828800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Urban Reform Efforts continued…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Settlement Houses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Hull House;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Jane Addams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Offered services such as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Daycare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Education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Health care to needy people in slum neighborhoods </a:t>
            </a:r>
          </a:p>
        </p:txBody>
      </p:sp>
      <p:pic>
        <p:nvPicPr>
          <p:cNvPr id="18434" name="Picture 2" descr="http://images.google.com/url?source=imgres&amp;ct=tbn&amp;q=http://www.spartacus.schoolnet.co.uk/USAhullhouse2.JPG&amp;usg=AFQjCNF0g2FBnMjQn_zBF_oh9SjLPbh1X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343400"/>
            <a:ext cx="5791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223</Words>
  <Application>Microsoft Office PowerPoint</Application>
  <PresentationFormat>On-screen Show (4:3)</PresentationFormat>
  <Paragraphs>42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Comic Sans MS</vt:lpstr>
      <vt:lpstr>Office Theme</vt:lpstr>
      <vt:lpstr>Immigrants</vt:lpstr>
      <vt:lpstr>Policy and Treatment</vt:lpstr>
      <vt:lpstr>Chinese Exclusion Act</vt:lpstr>
      <vt:lpstr>Gentlemen’s Agreement with Japan</vt:lpstr>
      <vt:lpstr>Contributions</vt:lpstr>
      <vt:lpstr>PowerPoint Presentation</vt:lpstr>
      <vt:lpstr>Urban Reform Efforts</vt:lpstr>
      <vt:lpstr>Urban Reform Efforts continued…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Vickie J. Dean</cp:lastModifiedBy>
  <cp:revision>15</cp:revision>
  <dcterms:created xsi:type="dcterms:W3CDTF">2009-10-19T00:34:49Z</dcterms:created>
  <dcterms:modified xsi:type="dcterms:W3CDTF">2014-11-03T19:28:15Z</dcterms:modified>
</cp:coreProperties>
</file>